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4" r:id="rId3"/>
    <p:sldId id="267" r:id="rId4"/>
    <p:sldId id="261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FFFFA3"/>
    <a:srgbClr val="0099D2"/>
    <a:srgbClr val="E1F7FF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77190" autoAdjust="0"/>
  </p:normalViewPr>
  <p:slideViewPr>
    <p:cSldViewPr snapToGrid="0" snapToObjects="1">
      <p:cViewPr varScale="1">
        <p:scale>
          <a:sx n="56" d="100"/>
          <a:sy n="56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3669E-84A9-4411-B7EA-842F1109B9C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24C49-4FB9-4E0F-96DC-4DE85BE30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4C49-4FB9-4E0F-96DC-4DE85BE30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4C49-4FB9-4E0F-96DC-4DE85BE30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4C49-4FB9-4E0F-96DC-4DE85BE30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Differentiated Care for People Aging with </a:t>
            </a:r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Ms. Patricia </a:t>
            </a:r>
            <a:r>
              <a:rPr lang="en-US" b="1" dirty="0" err="1"/>
              <a:t>Asero</a:t>
            </a:r>
            <a:r>
              <a:rPr lang="en-US" b="1" dirty="0"/>
              <a:t> </a:t>
            </a:r>
            <a:r>
              <a:rPr lang="en-US" b="1" dirty="0" err="1" smtClean="0"/>
              <a:t>Ochieng</a:t>
            </a:r>
            <a:endParaRPr lang="en-US" b="1" dirty="0"/>
          </a:p>
          <a:p>
            <a:r>
              <a:rPr lang="en-US" sz="2400" dirty="0" err="1" smtClean="0"/>
              <a:t>Dandora</a:t>
            </a:r>
            <a:r>
              <a:rPr lang="en-US" sz="2400" dirty="0" smtClean="0"/>
              <a:t> </a:t>
            </a:r>
            <a:r>
              <a:rPr lang="en-US" sz="2400" dirty="0"/>
              <a:t>Community AIDS Support Association (DACASA), Kenya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245" y="3436249"/>
            <a:ext cx="3503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/>
              <a:t>Kenya AIDS Response Progress Report, 2016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Older PLWH in Kenya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47760" y="1522511"/>
            <a:ext cx="3107135" cy="4731057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Increasing number of older PLWH as access to ART increases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High HIV prevalence among older age groups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75479"/>
            <a:ext cx="4300553" cy="2377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2103" y="5986990"/>
            <a:ext cx="3503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/>
              <a:t>Kenya AIDS Indicator Survey, 2012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1295137"/>
            <a:ext cx="4429827" cy="210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622" y="4285994"/>
            <a:ext cx="1168841" cy="1327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2620" y="1685320"/>
            <a:ext cx="1050878" cy="574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differentiated care?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3117" y="1449982"/>
            <a:ext cx="2636196" cy="1279186"/>
          </a:xfrm>
          <a:prstGeom prst="rect">
            <a:avLst/>
          </a:prstGeom>
          <a:solidFill>
            <a:srgbClr val="E1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latin typeface="Raleway" panose="020B0503030101060003"/>
              </a:rPr>
              <a:t>C</a:t>
            </a:r>
            <a:r>
              <a:rPr lang="en-US" sz="2800" b="1" dirty="0" smtClean="0">
                <a:solidFill>
                  <a:sysClr val="windowText" lastClr="000000"/>
                </a:solidFill>
                <a:latin typeface="Raleway" panose="020B0503030101060003"/>
              </a:rPr>
              <a:t>o-morbidities</a:t>
            </a:r>
            <a:endParaRPr lang="en-US" sz="2800" b="1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913" y="1449982"/>
            <a:ext cx="2636196" cy="1279186"/>
          </a:xfrm>
          <a:prstGeom prst="rect">
            <a:avLst/>
          </a:prstGeom>
          <a:solidFill>
            <a:srgbClr val="E1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ysClr val="windowText" lastClr="000000"/>
                </a:solidFill>
                <a:latin typeface="Raleway" panose="020B0503030101060003"/>
              </a:rPr>
              <a:t>Access barriers</a:t>
            </a:r>
            <a:endParaRPr lang="en-US" sz="2800" b="1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3117" y="4373478"/>
            <a:ext cx="2636196" cy="1279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Side effects of ART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13" y="2911730"/>
            <a:ext cx="2636196" cy="1279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Mobility challenges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3117" y="2911730"/>
            <a:ext cx="2636196" cy="1279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Co-morbidities due to aging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913" y="4385943"/>
            <a:ext cx="2636196" cy="1279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Financial constraints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0604" y="1462447"/>
            <a:ext cx="2636196" cy="1279186"/>
          </a:xfrm>
          <a:prstGeom prst="rect">
            <a:avLst/>
          </a:prstGeom>
          <a:solidFill>
            <a:srgbClr val="E1F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ysClr val="windowText" lastClr="000000"/>
                </a:solidFill>
                <a:latin typeface="Raleway" panose="020B0503030101060003"/>
              </a:rPr>
              <a:t>Adherence barriers</a:t>
            </a:r>
            <a:endParaRPr lang="en-US" sz="2800" b="1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50604" y="2924195"/>
            <a:ext cx="2636196" cy="127918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Limited social support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0604" y="4385943"/>
            <a:ext cx="2636196" cy="127918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ysClr val="windowText" lastClr="000000"/>
                </a:solidFill>
                <a:latin typeface="Raleway" panose="020B0503030101060003"/>
              </a:rPr>
              <a:t>Drug-drug interactions</a:t>
            </a:r>
            <a:endParaRPr lang="en-US" sz="2800" dirty="0">
              <a:solidFill>
                <a:sysClr val="windowText" lastClr="000000"/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5146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2" y="2206"/>
            <a:ext cx="9154001" cy="60892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5999" y="2548421"/>
            <a:ext cx="8399930" cy="176115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Tailoring DSD to older PLWHA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6901</TotalTime>
  <Words>93</Words>
  <Application>Microsoft Office PowerPoint</Application>
  <PresentationFormat>On-screen Show (4:3)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Raleway</vt:lpstr>
      <vt:lpstr>Roboto</vt:lpstr>
      <vt:lpstr>AIDS 2016_Template</vt:lpstr>
      <vt:lpstr>Differentiated Care for People Aging with HIV</vt:lpstr>
      <vt:lpstr>Older PLWH in Kenya</vt:lpstr>
      <vt:lpstr>Why differentiated care?</vt:lpstr>
      <vt:lpstr>Tailoring DSD to older PLWHA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Parmley, Lauren E.</cp:lastModifiedBy>
  <cp:revision>89</cp:revision>
  <cp:lastPrinted>2017-01-16T15:31:13Z</cp:lastPrinted>
  <dcterms:created xsi:type="dcterms:W3CDTF">2017-01-13T09:09:35Z</dcterms:created>
  <dcterms:modified xsi:type="dcterms:W3CDTF">2018-07-25T07:41:56Z</dcterms:modified>
</cp:coreProperties>
</file>